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7" r:id="rId12"/>
    <p:sldId id="268" r:id="rId13"/>
    <p:sldId id="269" r:id="rId14"/>
    <p:sldId id="271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37BF-87DD-491D-B201-EC3A46499C9B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AFD6-813A-4711-89F3-5715CDFED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22F2-6D7A-4D81-8C82-EA69E95B7A4B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1461-5656-49B0-813F-CBBA0EAE2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6B3-C44F-44CD-AEEF-BD60EB94308B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A99B-D426-413F-8476-C22FC0763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99AD-1DA1-4077-BFB4-D962C05D3A19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0BFB-11F1-46A7-B633-2BC3E49DFC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1500-D6F0-4A45-961A-53A6923231F2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5DAA-DD45-4F65-AA1E-8E866AA3D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D493-E1C1-47D9-89E5-0FE37200D18F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A79E-7C41-4E3E-B76F-DFB61AB79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785B-FCC1-43F2-A1A2-BDEBDE463E92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7F3F-E62E-4BC9-8B95-549527E48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054D-71EE-4806-95D2-22BACB5AEA0F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F529-1386-43C7-8E2E-D16D0F099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93C2-9588-4CF6-8F6D-2848E42FA601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615F-5EB3-4C04-A562-F7DDF5934B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1B7C-F0BC-4342-B3CD-9CEFB7CB2574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4576-34B7-4AB2-A2B5-6C8F0A718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A9A8-04A9-4D7A-874E-BAD918EB8F8E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D128-47B1-499E-A93C-482B73DF60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C7F3E-8065-4528-9F05-490C54EFAB35}" type="datetimeFigureOut">
              <a:rPr lang="ru-RU"/>
              <a:pPr>
                <a:defRPr/>
              </a:pPr>
              <a:t>09.11.2015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4260D-3A95-4961-A763-28E62A056C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Arriba%20Mami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\Jim_Croce_-_Time_In_A_Bottle_(-)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\007_05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777240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8000"/>
                </a:solidFill>
                <a:latin typeface="Arial Black" pitchFamily="34" charset="0"/>
              </a:rPr>
              <a:t>родного </a:t>
            </a:r>
            <a:br>
              <a:rPr lang="ru-RU" sz="54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008000"/>
                </a:solidFill>
                <a:latin typeface="Arial Black" pitchFamily="34" charset="0"/>
              </a:rPr>
              <a:t>края</a:t>
            </a:r>
            <a:endParaRPr lang="ru-RU" sz="5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928688"/>
            <a:ext cx="6286500" cy="928687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</a:rPr>
              <a:t>Тема урока</a:t>
            </a:r>
            <a:r>
              <a:rPr lang="ru-RU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00240"/>
            <a:ext cx="4143404" cy="78581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cap="all" dirty="0">
                <a:solidFill>
                  <a:srgbClr val="008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Растения</a:t>
            </a:r>
            <a:endParaRPr lang="ru-RU" sz="4900" b="1" cap="all" dirty="0">
              <a:solidFill>
                <a:srgbClr val="008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lum contrast="-4000"/>
          </a:blip>
          <a:srcRect/>
          <a:stretch>
            <a:fillRect/>
          </a:stretch>
        </p:blipFill>
        <p:spPr bwMode="auto">
          <a:xfrm>
            <a:off x="4106863" y="1071563"/>
            <a:ext cx="50371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ja-zdorov.ru/wp-content/uploads/2012/02/podorozhni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3143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1000listnik.ru/uploads/posts/2010-07/1278420312_zverob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143000"/>
            <a:ext cx="29289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oblepiha.com/uploads/posts/2011-10/1319169963_01.jpg"/>
          <p:cNvPicPr>
            <a:picLocks noChangeAspect="1" noChangeArrowheads="1"/>
          </p:cNvPicPr>
          <p:nvPr/>
        </p:nvPicPr>
        <p:blipFill>
          <a:blip r:embed="rId4"/>
          <a:srcRect l="24374" r="28751"/>
          <a:stretch>
            <a:fillRect/>
          </a:stretch>
        </p:blipFill>
        <p:spPr bwMode="auto">
          <a:xfrm>
            <a:off x="6643688" y="1143000"/>
            <a:ext cx="2357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14290"/>
            <a:ext cx="9144000" cy="838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8800" cap="all" dirty="0">
                <a:solidFill>
                  <a:srgbClr val="008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ЛЕКАРСТВЕННЫЕ</a:t>
            </a:r>
            <a:endParaRPr lang="ru-RU" sz="8800" cap="all" dirty="0">
              <a:solidFill>
                <a:srgbClr val="008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5715016"/>
            <a:ext cx="6072198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РАСТЕНИЯ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rezept.ru/uploads/posts/2009-12/1261483591_be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32210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ayzdorov.ru/images/Travi/volche-liko2.jpg"/>
          <p:cNvPicPr>
            <a:picLocks noChangeAspect="1" noChangeArrowheads="1"/>
          </p:cNvPicPr>
          <p:nvPr/>
        </p:nvPicPr>
        <p:blipFill>
          <a:blip r:embed="rId3"/>
          <a:srcRect l="13126" r="6248"/>
          <a:stretch>
            <a:fillRect/>
          </a:stretch>
        </p:blipFill>
        <p:spPr bwMode="auto">
          <a:xfrm>
            <a:off x="3429000" y="1571625"/>
            <a:ext cx="3071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www.stoletnik.narod.ru/enc/t2/8.files/image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571625"/>
            <a:ext cx="23256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14290"/>
            <a:ext cx="6072198" cy="838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88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ЯДОВИТЫЕ</a:t>
            </a:r>
            <a:endParaRPr lang="ru-RU" sz="88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5715016"/>
            <a:ext cx="6072198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C00000"/>
                </a:solidFill>
              </a:rPr>
              <a:t>РАСТЕНИЯ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000375" y="0"/>
            <a:ext cx="3000375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43625" y="4500563"/>
            <a:ext cx="3000375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86063" y="5286375"/>
            <a:ext cx="3286125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3" y="4572000"/>
            <a:ext cx="2643187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75" y="1000125"/>
            <a:ext cx="3286125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50" y="928688"/>
            <a:ext cx="257175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8000"/>
                </a:solidFill>
              </a:rPr>
              <a:t>ЗНАЧЕНИЕ РАСТЕНИЙ</a:t>
            </a:r>
            <a:endParaRPr lang="ru-RU" sz="6600" b="1" dirty="0">
              <a:solidFill>
                <a:srgbClr val="008000"/>
              </a:solidFill>
            </a:endParaRPr>
          </a:p>
        </p:txBody>
      </p:sp>
      <p:sp>
        <p:nvSpPr>
          <p:cNvPr id="24584" name="TextBox 5"/>
          <p:cNvSpPr txBox="1">
            <a:spLocks noChangeArrowheads="1"/>
          </p:cNvSpPr>
          <p:nvPr/>
        </p:nvSpPr>
        <p:spPr bwMode="auto">
          <a:xfrm>
            <a:off x="0" y="1143000"/>
            <a:ext cx="3143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Выделяют кислород</a:t>
            </a:r>
          </a:p>
        </p:txBody>
      </p:sp>
      <p:sp>
        <p:nvSpPr>
          <p:cNvPr id="24585" name="TextBox 6"/>
          <p:cNvSpPr txBox="1">
            <a:spLocks noChangeArrowheads="1"/>
          </p:cNvSpPr>
          <p:nvPr/>
        </p:nvSpPr>
        <p:spPr bwMode="auto">
          <a:xfrm>
            <a:off x="3000375" y="214313"/>
            <a:ext cx="3071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Поглощают углекислый газ</a:t>
            </a: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6072188" y="1285875"/>
            <a:ext cx="3071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Задерживают пыль</a:t>
            </a:r>
          </a:p>
        </p:txBody>
      </p:sp>
      <p:sp>
        <p:nvSpPr>
          <p:cNvPr id="24587" name="TextBox 8"/>
          <p:cNvSpPr txBox="1">
            <a:spLocks noChangeArrowheads="1"/>
          </p:cNvSpPr>
          <p:nvPr/>
        </p:nvSpPr>
        <p:spPr bwMode="auto">
          <a:xfrm>
            <a:off x="2928938" y="57864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Снижают шум</a:t>
            </a:r>
          </a:p>
        </p:txBody>
      </p:sp>
      <p:sp>
        <p:nvSpPr>
          <p:cNvPr id="24588" name="TextBox 9"/>
          <p:cNvSpPr txBox="1">
            <a:spLocks noChangeArrowheads="1"/>
          </p:cNvSpPr>
          <p:nvPr/>
        </p:nvSpPr>
        <p:spPr bwMode="auto">
          <a:xfrm>
            <a:off x="0" y="4786313"/>
            <a:ext cx="3071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Являются сырьём</a:t>
            </a:r>
          </a:p>
        </p:txBody>
      </p:sp>
      <p:sp>
        <p:nvSpPr>
          <p:cNvPr id="24589" name="TextBox 10"/>
          <p:cNvSpPr txBox="1">
            <a:spLocks noChangeArrowheads="1"/>
          </p:cNvSpPr>
          <p:nvPr/>
        </p:nvSpPr>
        <p:spPr bwMode="auto">
          <a:xfrm>
            <a:off x="6357938" y="4714875"/>
            <a:ext cx="2786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Дом и пища для животных</a:t>
            </a:r>
          </a:p>
        </p:txBody>
      </p:sp>
      <p:cxnSp>
        <p:nvCxnSpPr>
          <p:cNvPr id="19" name="Прямая со стрелкой 18"/>
          <p:cNvCxnSpPr>
            <a:stCxn id="2" idx="0"/>
            <a:endCxn id="12" idx="4"/>
          </p:cNvCxnSpPr>
          <p:nvPr/>
        </p:nvCxnSpPr>
        <p:spPr>
          <a:xfrm rot="16200000" flipV="1">
            <a:off x="2814610" y="1257300"/>
            <a:ext cx="500066" cy="2986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0"/>
            <a:endCxn id="17" idx="4"/>
          </p:cNvCxnSpPr>
          <p:nvPr/>
        </p:nvCxnSpPr>
        <p:spPr>
          <a:xfrm rot="16200000" flipV="1">
            <a:off x="3957630" y="2400320"/>
            <a:ext cx="1142984" cy="57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0"/>
            <a:endCxn id="13" idx="4"/>
          </p:cNvCxnSpPr>
          <p:nvPr/>
        </p:nvCxnSpPr>
        <p:spPr>
          <a:xfrm rot="5400000" flipH="1" flipV="1">
            <a:off x="5814998" y="1314428"/>
            <a:ext cx="428628" cy="2943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14" idx="0"/>
          </p:cNvCxnSpPr>
          <p:nvPr/>
        </p:nvCxnSpPr>
        <p:spPr>
          <a:xfrm rot="5400000">
            <a:off x="2680058" y="2694384"/>
            <a:ext cx="733436" cy="302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5" idx="0"/>
          </p:cNvCxnSpPr>
          <p:nvPr/>
        </p:nvCxnSpPr>
        <p:spPr>
          <a:xfrm rot="5400000">
            <a:off x="3769499" y="4498181"/>
            <a:ext cx="1447792" cy="128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  <a:endCxn id="16" idx="0"/>
          </p:cNvCxnSpPr>
          <p:nvPr/>
        </p:nvCxnSpPr>
        <p:spPr>
          <a:xfrm rot="16200000" flipH="1">
            <a:off x="5769743" y="2626511"/>
            <a:ext cx="661998" cy="3086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928813"/>
            <a:ext cx="5143500" cy="4525962"/>
          </a:xfrm>
        </p:spPr>
        <p:txBody>
          <a:bodyPr/>
          <a:lstStyle/>
          <a:p>
            <a:r>
              <a:rPr lang="ru-RU" sz="4800" b="1" smtClean="0">
                <a:solidFill>
                  <a:srgbClr val="008000"/>
                </a:solidFill>
                <a:latin typeface="Arial Black" pitchFamily="34" charset="0"/>
              </a:rPr>
              <a:t>Занесены редкие и исчезающие виды растений</a:t>
            </a:r>
          </a:p>
        </p:txBody>
      </p:sp>
      <p:pic>
        <p:nvPicPr>
          <p:cNvPr id="25602" name="Picture 2" descr="http://brl.by/upload/iblock/b2a/b2a5e1755cbec7cb6cb592e579533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42938"/>
            <a:ext cx="40195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err="1" smtClean="0">
                <a:solidFill>
                  <a:srgbClr val="008000"/>
                </a:solidFill>
                <a:latin typeface="Arial Black" pitchFamily="34" charset="0"/>
              </a:rPr>
              <a:t>Физкульт-минутка</a:t>
            </a:r>
            <a:endParaRPr lang="ru-RU" sz="5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lum contrast="-4000"/>
          </a:blip>
          <a:srcRect/>
          <a:stretch>
            <a:fillRect/>
          </a:stretch>
        </p:blipFill>
        <p:spPr bwMode="auto">
          <a:xfrm>
            <a:off x="2071688" y="1500188"/>
            <a:ext cx="50371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rriba M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43438"/>
            <a:ext cx="8839200" cy="874712"/>
          </a:xfrm>
        </p:spPr>
        <p:txBody>
          <a:bodyPr/>
          <a:lstStyle/>
          <a:p>
            <a:r>
              <a:rPr lang="ru-RU" sz="4400" b="1" smtClean="0">
                <a:solidFill>
                  <a:srgbClr val="008000"/>
                </a:solidFill>
              </a:rPr>
              <a:t>Значение и охрана растений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28625" y="50006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4800" y="1214438"/>
            <a:ext cx="8643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4400" b="1">
                <a:solidFill>
                  <a:srgbClr val="008000"/>
                </a:solidFill>
                <a:latin typeface="Franklin Gothic Book" pitchFamily="34" charset="0"/>
              </a:rPr>
              <a:t>Разнообразие растений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04800" y="3286125"/>
            <a:ext cx="8643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4400" b="1">
                <a:solidFill>
                  <a:srgbClr val="008000"/>
                </a:solidFill>
                <a:latin typeface="Franklin Gothic Book" pitchFamily="34" charset="0"/>
              </a:rPr>
              <a:t>Лекарственные и ядовитые растения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4800" y="2286000"/>
            <a:ext cx="8429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4400" b="1">
                <a:solidFill>
                  <a:srgbClr val="008000"/>
                </a:solidFill>
                <a:latin typeface="Franklin Gothic Book" pitchFamily="34" charset="0"/>
              </a:rPr>
              <a:t>Строение растений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286388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ДЕРЕВЬЯ</a:t>
            </a:r>
            <a:endParaRPr lang="ru-RU" sz="9600" dirty="0">
              <a:solidFill>
                <a:srgbClr val="008000"/>
              </a:solidFill>
            </a:endParaRPr>
          </a:p>
        </p:txBody>
      </p:sp>
      <p:pic>
        <p:nvPicPr>
          <p:cNvPr id="2050" name="Picture 2" descr="http://kidwelcome.ru/content%5Cimages%5Cpro-berezu.jpg"/>
          <p:cNvPicPr>
            <a:picLocks noChangeAspect="1" noChangeArrowheads="1"/>
          </p:cNvPicPr>
          <p:nvPr/>
        </p:nvPicPr>
        <p:blipFill>
          <a:blip r:embed="rId2"/>
          <a:srcRect l="24374" r="25000" b="624"/>
          <a:stretch>
            <a:fillRect/>
          </a:stretch>
        </p:blipFill>
        <p:spPr bwMode="auto">
          <a:xfrm>
            <a:off x="0" y="1000125"/>
            <a:ext cx="1928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900igr.net/datai/okruzhajuschij-mir/ZHivotnye-Kubani/0011-020-D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5" y="1000125"/>
            <a:ext cx="23479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s12.radikal.ru/i185/1203/15/4699c2db14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000125"/>
            <a:ext cx="2254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s020.radikal.ru/i709/1303/bc/ef4821838038.jpg"/>
          <p:cNvPicPr>
            <a:picLocks noChangeAspect="1" noChangeArrowheads="1"/>
          </p:cNvPicPr>
          <p:nvPr/>
        </p:nvPicPr>
        <p:blipFill>
          <a:blip r:embed="rId5"/>
          <a:srcRect t="8499" r="57249"/>
          <a:stretch>
            <a:fillRect/>
          </a:stretch>
        </p:blipFill>
        <p:spPr bwMode="auto">
          <a:xfrm>
            <a:off x="6780213" y="1071563"/>
            <a:ext cx="23637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itoapteka.org/images/foto/117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963" y="1071563"/>
            <a:ext cx="4295776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razom.znaimo.com.ua/tw_files2/urls_191/2/d-1495/1495_html_m310c3c9a.png"/>
          <p:cNvPicPr>
            <a:picLocks noChangeAspect="1" noChangeArrowheads="1"/>
          </p:cNvPicPr>
          <p:nvPr/>
        </p:nvPicPr>
        <p:blipFill>
          <a:blip r:embed="rId3"/>
          <a:srcRect r="4349"/>
          <a:stretch>
            <a:fillRect/>
          </a:stretch>
        </p:blipFill>
        <p:spPr bwMode="auto">
          <a:xfrm>
            <a:off x="4429125" y="214313"/>
            <a:ext cx="4714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28860" y="5286388"/>
            <a:ext cx="4500594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КУСТЫ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artfile.ru/4995x2720_660345_%5bwww.ArtFile.ru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32326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60" y="5429264"/>
            <a:ext cx="4500594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ТРАВЫ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6.depositphotos.com/1000792/645/v/950/depositphotos_6458113-Thanksgiving-harvest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450" y="500063"/>
            <a:ext cx="3511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6053138" cy="3732212"/>
          </a:xfrm>
        </p:spPr>
        <p:txBody>
          <a:bodyPr/>
          <a:lstStyle/>
          <a:p>
            <a:r>
              <a:rPr lang="ru-RU" sz="4800" b="1" smtClean="0"/>
              <a:t>Сажает</a:t>
            </a:r>
          </a:p>
          <a:p>
            <a:r>
              <a:rPr lang="ru-RU" sz="4800" b="1" smtClean="0"/>
              <a:t>Поливает</a:t>
            </a:r>
          </a:p>
          <a:p>
            <a:r>
              <a:rPr lang="ru-RU" sz="4800" b="1" smtClean="0"/>
              <a:t>Пропалывает</a:t>
            </a:r>
          </a:p>
          <a:p>
            <a:r>
              <a:rPr lang="ru-RU" sz="4800" b="1" smtClean="0"/>
              <a:t>Собирает урожай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11858708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8000"/>
                </a:solidFill>
              </a:rPr>
              <a:t>КУЛЬТУРНЫЕ РАСТЕНИЯ</a:t>
            </a:r>
            <a:endParaRPr lang="ru-RU" sz="6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kaksdelatpravilno.ru/?qa=blob&amp;qa_blobid=6613117463177228022"/>
          <p:cNvPicPr>
            <a:picLocks noChangeAspect="1" noChangeArrowheads="1"/>
          </p:cNvPicPr>
          <p:nvPr/>
        </p:nvPicPr>
        <p:blipFill>
          <a:blip r:embed="rId2"/>
          <a:srcRect t="16354" r="2657" b="6541"/>
          <a:stretch>
            <a:fillRect/>
          </a:stretch>
        </p:blipFill>
        <p:spPr bwMode="auto">
          <a:xfrm>
            <a:off x="4429125" y="500063"/>
            <a:ext cx="4500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www.images.lesyadraw.ru/2014/05/kak_narisovat_ogurec.jpg"/>
          <p:cNvPicPr>
            <a:picLocks noChangeAspect="1" noChangeArrowheads="1"/>
          </p:cNvPicPr>
          <p:nvPr/>
        </p:nvPicPr>
        <p:blipFill>
          <a:blip r:embed="rId3"/>
          <a:srcRect t="2753" r="5151" b="11926"/>
          <a:stretch>
            <a:fillRect/>
          </a:stretch>
        </p:blipFill>
        <p:spPr bwMode="auto">
          <a:xfrm>
            <a:off x="214313" y="4214813"/>
            <a:ext cx="4387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tentorium1.com/wp-content/uploads/2013/04/4luk.jpg"/>
          <p:cNvPicPr>
            <a:picLocks noChangeAspect="1" noChangeArrowheads="1"/>
          </p:cNvPicPr>
          <p:nvPr/>
        </p:nvPicPr>
        <p:blipFill>
          <a:blip r:embed="rId4">
            <a:lum bright="-2000" contrast="-18000"/>
          </a:blip>
          <a:srcRect/>
          <a:stretch>
            <a:fillRect/>
          </a:stretch>
        </p:blipFill>
        <p:spPr bwMode="auto">
          <a:xfrm>
            <a:off x="5643563" y="3571875"/>
            <a:ext cx="3238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://www.dejurka.ru/wp-content/uploads/2013/07/food_illustrator_tutorials_08.jpg"/>
          <p:cNvPicPr>
            <a:picLocks noChangeAspect="1" noChangeArrowheads="1"/>
          </p:cNvPicPr>
          <p:nvPr/>
        </p:nvPicPr>
        <p:blipFill>
          <a:blip r:embed="rId5"/>
          <a:srcRect l="12712" r="13559" b="6667"/>
          <a:stretch>
            <a:fillRect/>
          </a:stretch>
        </p:blipFill>
        <p:spPr bwMode="auto">
          <a:xfrm>
            <a:off x="571500" y="285750"/>
            <a:ext cx="29289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71670" y="3000372"/>
            <a:ext cx="4500594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ОВОЩИ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ntage-retro.ru/images/risunki2/cvetnye-risunki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43005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4" descr="data:image/jpeg;base64,/9j/4AAQSkZJRgABAQAAAQABAAD/2wCEAAkGBxISEhQUEhQUEBQQEBQUFBAWEBQVFhcQFBIXFhQVFBUYHCggGBolHBQUITEhJSorLi4uFx8zODMtNygtLisBCgoKDg0OGxAQGywkHyQsLC8tLCwsLC8sLCwsLCwsLCwsLCwuLCwsLCwsLCwsLCwsLCwsLCwsLCwsLCwsLCwsLP/AABEIANEA8QMBIgACEQEDEQH/xAAcAAABBQEBAQAAAAAAAAAAAAAAAwQFBgcCAQj/xABEEAABAwIDBAYGBwYFBQEAAAABAAIDBBEFEiEGMUFRE2FxgZGhByIyUmLBFCNCcoKx0UOSosLh8DNTY3PxFYOTstIk/8QAGgEAAgMBAQAAAAAAAAAAAAAAAAMBAgQFBv/EADARAAICAQQBAgUCBQUAAAAAAAABAgMRBBIhMUETUSJhcYHRBTIzQpGx8BQjUqHB/9oADAMBAAIRAxEAPwDcUIQgAQhCABCEIAEIQgAQmOJ4zT04vPNHDfcHPAcfut3u7gqrXekmAaU8MtQeDnDoY/Fwz/wqHJLstGEpdIvC8Jssrq9sq6X9pHTN5RsDnW5F8lwe0AKtYzipLg1/SVb3etlkkdIBbiGuOVvkqOxeBy078s2Ks2poorh1RGS3e1h6Rw7WR3PkoSt9I1O3/Diml+LK2NvfncHD91ZdR1LpTlfKyj5DojI633AWjwKsuHbLYbJbpsQqHkbwIxAw9pcx2nY5V3t+xLrhHvIviXpRqLfVRQQ9b3vmNu7JY+KpuNbd1stw+sexp+zEWwgdQcwB3iStNw7Y7At7RFOeJkq3yfwOfl8laMNwGiiF4Kenj+KOGMX/ABNGqnDl5I9WEeomH7C4/URSOfCyoqCTfMyOWUSW3skLQc191zqF9CNPd1L1CtGG0XZZv8AhQmM7VUtMS18mZ4/ZM9Z/fwb3kKp1/pJedIIWt5OkcXH91treJVLNRXDtiXNI0dCyKTbmuO6RreyJn8wK8ZttXcZr/wDai+TVnevr9n/1+SnqxNeQsypPSDUD22xvH3SD4g28lYsN26p5NJA6I8/ab4jXyTIayqXnH1LKyLLWhJU1SyQZmOa8c2kFKrUnnouCEIQAIQhAAhCEACEIQAIQhAAofGNqKKluJ6iONwF+jzZpLdUbbuPgsb9Ju01U+unhMssEUJDGwte5gc3KDneARmzEki+lrKt4Fg1RU6UlNJOPfa0NjvyMrrMB6rpTs5wkaY0LGZM1fE/SzHqKWnfL/qSuETO0NF3HsIaqliu29dMD0lR0DCNWQDoh+/cv/iUvg3onqX2NVUNgH+VCM77f7jgGtP4XK74P6P8ADqexEAmeLHpZz0rrjiA71Wn7oCMTfZO6qHSyY5hkEk5JpqeaqLjrK1hLS7jmmd6t+0qzUmweKy2zCClB3h8pe8fhjaWn95bDNK2Npc4hrWj+gAHgAFBydNWaNJp4NxcPbeOIB4Dy+9qBVpR47ZSWol4Mc2mwSelkbFHUCunc6xghp3DL1F2c3d1W03m2l6tU1k0NQ8yNc1zXZHsO9j2eq5pt1gr6ewvCYadtoWBl97t7nfecdSovHNiKCrkMs8AdI4WMjZJI3GwsC7o3AOIAABdfQW3KfTbXIQvf85jOCYxTzSRuljbKYzrG42zNO8XBFjxB5jXS62vB6Ognia+GKF7d1jE0ua4b2uDhdrhyXzztts+7D6x8NyctnxSaAvhffK420uCHNO7Vh0snGEbWuj3vlhkIsZIpC3O0bs4B9a2u9UTw+UOnBT5R9BVey9LJr0YYeDmHKR2DcPBRNTslKw5qecg8n3J/8gOa/eFkWCbe1cFUx7aiWoj3vglne9r2G4s0uJyOG8EcQN4uDvOAY7DWR9JC7lmjOj2E8HDx1GhtoVbZXPxyZ51yj9CsDHK6lNp2Bw+I6EDlIB6vWXZu1Ru2m2UzoxFDHJTlwvK46OyH2Qy2oB35rDhbetJlia4WcA4HgRcLBsfqYDWVEZH0cx1EjGStuW2Y4tAlbv4e0NeYKRcp1xwpcGafXZBuqSF62uS9Y1zTllaDcXDtCHNO5zHj2h1plJStPskt6jqPFY0l5M+B9HWgpwycKBfTyN4Zhzbr5b15FVEIdSfQYLK14SgKhIK1P4alIlW0BNYfiksLs0by09R/Pmr9s7tuySzKi0bjuk3NP3uXbu7FmLJAUqiq+dT4f2LRk0byCvVl+yW1zoCIpiXRE2Dt5Z2c29Xh16dG8OALSCHAEEG4IO4grtUXxtWUaIyUjpCEJ5YEIQgAQhCABCEnPM1jS57gxrRcucQAB1koAZ4lgVLUOY+eCGd0XsOkia8t6hcbuNuaftaAAALACwA3AdSpGM+kONhLadnTEftHEtZfqFru8lUcS22rZL/W9EPdjaGeDtXeayz1lceFz9CjtSNmXMjw0FziAGgkk6AAC5JXz/NjdQd8857Z5D/MnUWN1EcZL5pX5x6kL5Xubvvnc0ndpoqf6xexVWmtU7DVvzvuIGE5Gbsx3Enzvy3e9edAtu0twTHAqxk1PDJGMrHxNIb7umre0G47k/WqEcLPuNBCEK4GVenvAy+niq2e1TP6OTT9jM4BpPY/KB/uFRnoEq2xy1MJ3ysZI3tZcOF+sOBt8BWvYrQMqIZIZBdk0bo3D4XCxtyPIr532efLQ1wuCZKOd0cgAtmY05XEdThu6nJU3taZppW+LibdtBsLh9YXOmgaJHft4/q5b2sDmb7RHxXCzLE8Hq8FmbJndJTl1o6xos5lzpHO3dyHuu03HQbfG8OAINw4Ag8wdxXNTTskY5kjWvY9pa5jgHNc0ixDgdCFaUFIXXbKD+RB7K7TMq25XWZMG5i0H1Xt9+Pq5jeD3E4n6RYDFidU21g6QSDrEjGvJHeXDuVn2nwCXB5Gz07nmjMgLTcufSyk2AJPtRm+W533yuvcExHpMqW1baeuYAHOb9GnaDo2Vt5IiObXNMhB5NtvBSLMtYfaK6itOO+HX9iv4fiQDeilBfETfT2o3H7cfzbuPmuq2B0TgCQ5rxmjkHsvYdzm/MbwVCByn9nK2N9qaoAdHIT0bjvimdxa7e0O0BtxseayOJjXPAgyZduyu9oA9e4+IRiuFPgeRq4A99vmmbJlTHlFWsCz6H3Hfhd8nLgSOYbOBb2/Lmu2Spds2ljYjkRceCMvyB3T1akYahRJpmH2TkPLUt/UeaAXM9oacDvB7Clygn0BPhwKvGwG0JY4U0p9Vx+qceDj9jsPDr7VnFNUKSgf/wApUJypluRMXh5N5QoTZHGPpMALv8SOzX9emju8eYKm13oTU4qS8mlPIIQhXJBCEwxrFGU0RkdqdzW+87gFEpKKyw6EsfxyKlZmf6zj7MYOrj8h1rJ8ex6aqdeR3qg+rGNGt7Bz6zqksYxN88jnvNy491uAHIKKleuLdqJXPHj2/JmnNs8lkTOWVeTSLiJt9Tu5cyqxjgoLQi3rO191vM8z1LmV5cbnUld2vvXLwpyBpvodxbNHNTOOsTukYP8ATk9oDscL/wDcWirAdh8R+j4hTuvZsknQP62zeqAerPkP4Vvy6umlmH0NFbygQhCeMBYz6VKH6NicFSBZtXHlfp+1hs0k9rHRj8BWzLOfTlT3ooX8YqxmvwvjkaR4lvgqWLMWNpliaLZsbUZ6KE+40x/+JxjHk0KaVQ9Fs+ehHwzPHiGu/mVvUweYoi1Ym18xKqp2SMdHI0PZI0texwuHNcLEEcQQsI2s2dfQSvpiS6mqWkwSG50a4ODXc3xut2tPxOA3xQG3OCCro5WWvIwGWE8RMwEttyzatPU4qtkNyJqmk8Pp9nzTNE5ji1wsWmxHX+nWuVbP+jmup3SQDNU0rA50QHrTUfBzR9p8Z9W3FpYBqADUQVjx5Ml1Trm4svsM/wBKpGSHWSI9HIeJc0Czj2tLT23VfraO/rN38Rz/AKp9sBPd80J3Sw5x9+N36Pd4JepiyuI61ml8MuCHykytNelGyJ1ilHvkbw9ocx7yjmuTFiSyUaHrJU4in8943g9o4qNa5KskUOJBJsYN7NObP/n9E/pZVCxyp/BPffv5/r+qTOOUQXjYzF+gnaXGzJPUf1AnR3cfIlawsFpnrXNjMU6enAJu+GzHcyLeo7vGnaCn6C3Ddb+q/wDR9cvBPIQhdUaeE21OgHFZLtnjpqJSGn1GaMHVxPaf0V327xToactBs6Y5R937XyHesjkfxXL11uX6a+4m2XgTkcmU0iUnkTNxue1ZYREg0XPVxKctC5Yy2n93SzWqZMAAXL2pYNXpYqZAia6QxjO3R0ZD2n4mm48wvp0L5nxSIuAYN8hDR2uNh+a+mF09F+1jqvIIQk5p2sF3uawc3OAHiVtHCizz03ygUMTOMlZGO5scjif4QO9XH/r9Je3TxX/3G/qs59M0zJHURY9rx/8Ao9lwcN8PLtKVOyOHhodTF70WP0SR2oSfeneR3NY382lXVVb0ZMthsB94yu8Z328rK0q1f7ERc82S+oISdRO2Npe8hrWi5ceAWZ7Q7WVVQ8x031MY3uJs533iN3YPNK1GphQsyZWEHIrm0j3YTiZkgsWtd07GA6GGQkSwnlYh1hwGUp3tbgNBVOZV073U7ahudzQxpbI5wvna2/qO19bmeANyaXtvWyARiVpY+MuF+Ba4Dcfw+ae+jjBZqpmaZz208RIibqM2Zxe7L8NydefYscrM0708J/f+hpsjCWFPnBM7ObKmKoZNHIXsaHhwMYGjo3N9oO5kHdwXOMRWee1aHDTsjiIaLACyouON9crNu3cmS2MUvhWCGLfNVeaPI5zfdPlw8rK1kKAxmO0o+Jo8dR+iZU+cGZjEOSgcm4KUYE9ooOGOT2C6bQQqVpadIskkA6pHkdiuOxeKdDUNufUl9R3efVPcbdxKicI2eqJrGOJzgft2yt7nOsD3KxwbB1NtXRN6s7vk1IjG1yU4RfBaKfaNJQq19BxH/Nh/ef8A/CF2PXf/AAY/d8ioekevz1OQboWhv4iMx/O3cqXM9S20M+epmdzmf4ZjZQVQ5cmT3zcvmZpPLEJXL2JlteJ8h/X+965Y2513D8+AS7QrPgg6Y1LsauWNS7GpUmANaunN0SrGpKsdYJecskS2fpfpGI0kfD6Q15+7D9a6/aGEd63yvro4W55XBjeZ3k8gN5PUFh+wFd0E01RlzvbH0UV/YDnkOkc7jcBrAAN+Y7lMVlc+Z+eVxkdw5AcmjcB2La9bDTw2rmXt+TbRS2svos2KbZSPu2AdE3/McAXnsbub337lXJi6Q3e50jj9pzi4919y9ggJ36KQip7Li36q+9/E+PZdGxRjHogqvB2FrnEkOsSHlx0PBUPGcdzOYD+xY4H75Ov5NWtmnB3i/UoXFNhKSpk6R7XNcbZsj8odb3h8xqtGivVcv9zLDe0O9httGRUdPG17ZC2IZmW9lziXEZtNdetaVg+Lx1LczDYj2mHeP1HWqDRbIUjAAyIMtyJ+amo6Docr4Tke3jzad4cOIXTq1TUs5e32YqSjL6iG2mLdJJ0LT6kR9f4peXY38+xQFKwLioYWuIdqbm5531v3panK4WpulqLnJ/Yao7Y4HENK25JAJdvuLqUpm2TWAJ7E1Wrjhi2K1LrMKouM+0VbsXnytsqVWyXK6cF8JmtfgZ5VBY028sYG82Hi4AKxNYoilh6bEYIxwmjv91h6R/8ACCrVP4jN3wWiT0M1I9mpgd2skb5C67i9EFWN89P3dIf5VrNFXh2jtHc+B/qny60a65rKHOtIy/DvROQQZqkW4tji17nud/KrhhGxtHT2LY+kcPtynOb8wPZB7AFYEK0aK1zgFBIEIQmlgQhCAMCrz6zjzcT4lRU6mcVjyvcPdc4eBIUSW667hqewLz8DG+zjLYAd57T/AEt5pRgSOa5vzKXjKvIBxGE4Y1IxlOo1nkwOwLBQmLVF9BqSbAdZ3J/iFYALBNcDoXTP6Q7gbM6zxd8vFXrjj4pDK4OcsIksLpy1jWN1tvPNx1J8VYaHD7anUpbD6ANCloolim/UlwdVLahGGnS/Rpw2NdtjV1UVbGzIksyNOBGugxMjVgpk8jalZNyAF45PxiOCPJWdo4bOa7mCD2jUfNMKZ2qm9po/qb+65p8Tb5qu0r9VhdeJD08xLBSqQjaoyjclMXrhGyw9p+g7Oa0QhyKk8IhsfrbusFXjqUtVyFzj2r2NgaLnSy0N4MUnliVVMIo3OdwHieATr0YYQ5zpKyQe1mZF1kn6xw6hbKPxJhg+EyYrUZG3ZSwkGWXn8LfjPDkNTwB19tEyNjWRtDGRtDWtG4NAsAFbY4wa8smqOXuGbZLKXoMR4OPY79VEyRpNrrJVV86ZfI1uKkW9CiMMr/suOnA8v6KXXdpujbHdEQ1gEIQmkAhCEAYptRFaonH+vJ4F5IVcn0B69O4f2FcduIrVc3W5p/eY0/NU6u325LgLibXs2ZJdjbMu2yJu9IueU3bkglG1ICQqMUtuUXJIU9w/Ci8gv0Hu8T28kenFcsvGDk8I7w6kfUu1uIwdT73UP1WhYXRBjQALWFgOQTDCaMADSwHBWGnYsV9m97V0dKmpQQ4hYncbElEE5YiuKRZs9DUvHGuYwnbGrTCBRsSyIypey5IV9pAiQknpd4TeRKn0SMMdbenk6m38CD8lTqV2qvc0Wdj2e+xzfEWVDo4yXEbsvtdSVJZwxkHwyZjqQxuY8PMqvVtc6R+Y93VyTqsu7qaOf5ld0WCySezaMf5jwf4Y9Ce+w7U1LBkm3N4RGT1TY2l8hawcz8kphWzlViJBcHUtJe5e4WkkHwNPDrOnbuV2wjZimicJC0zyjdNLZxB+BtsrPwgHrKsbXJsElz5IVXuJ4Th0VNE2KFojYwaNHPiXHeXHiSnZSYKLqZMbgQmjTWSJPnlJEJEkpFlwR1y0qfwmtzDKd43dnJRc8Nwm1NMWPB5FUotlp7F7EtbkW9C4ikDgCNQV2vRp5WUZwQhCkDNPSLBapB9+Jp7wXN+QVHmpC91gC4nc0AknsAW147s/HVOjc9xaI81wN7mm2l+Go8z2p9Q4fFCMsTGxjjYan7x3k9q5j0U5WylnCyJdbbMKm2Yqg3O6F7Gk2zPszU34OIPA8FGVGFubo4gdmq2P0hT2bG37zj3WA/NyzSojzOS7oqqSimaK9PFrLIuiw8A3AueZ3qxYfRLyipFN0sQ/s2WO21vhGmEFE7p4rJ9EF1UxMaQG+6M3U7/iy8Ys+MMs3kcxlLsKbNKWYU2LKsewp20plCU4DlphIoxa68KTzIzK+4g8em0icFJPalTWSRBjrFVXF5ehlkYGNs9/SBxvqH6+RzBWh4Ve2wjv0T+Ycwn7pBH/ALOWdSaTReKTfI0pZLm538Ors5KbpJFW6J6maZ6upA1gsEEidMeomnlT1kisp4K4HocvHOv3pAPXmdVlYRgWJ4IaU3L12xyXGfJOByAo2tjspJouLJpiITL1mGSI9kvgk+aPhcEg2FuxSCgtmn+2OoH+/FTq7Wim50RbEzWJAhCFqKghCEAUL0iu+sZ/tfzO/RU2Biu3pGj1jdzYR4G/8ypdOuLrv4psp/aSUDE9jCaQFPoiLW1vfTdbrv5LnSLirEsxINKWaVXJUWaUtGkGlLRqVIhjuMpTMkGldXTFMrgWzL3Mkcy9ur7yMC7SusqSYUvGbrTVyVY2qGKG2gI+jPuLnOyxv7Oup+Xep+qboouqp2yRSteQ1uQkuJtYtNwevW2iz3RxZhFosplIVMQOUJSlS8JVI9DJdknC9PY5FFxOTuN6XKRBIB6C9NmvQXpLmGBYvSsLkxMiWp3qa22yGTEJTTESl4XaJlVvuVtsfwYKLsfbOj1nfd+YU+ovAobNJ56KUXY0MNtCFTfIIQhaygIQhAFY2+ps0DXe4/X7rhb8w1ZvCdVsuKUgmifGftsIB5O3tPcbFY1M0teQRYgkEciNCFyv1CHKkaaHxgkoCpHO2zbCxANzz10URTvT+Ny5MhrHTCl43WNxwTVhSrSlZAdB1zc8TdLsKaMKXY5VciB0HL3MkQ5dByFIgVuvQUjmXbCrqRA6jCdMCbQhPGBdOhcC5CNTuUBtA/LTyfEWtH7wJ8mlWCdVLbCfVkY4Xe7v9Vv83ik38yyWh2V6n3qVhOiiod6kYHJURsh9G5OGPTJrkq16TNFR8x/d1oc9NQ9Bek4AWL06pXKMzpxHNZNrXJDJh1RYLimYXO71HQvLirLgVN9rg3Qdbv6LZVW7ZqJRvCJiniytA5DzSiEL0KSSwjOCEIUgCEIQALOvSDgxjf07B6kps+32ZefY7878wtFSVVTskY5jwHNeLOaeIKVdUrI7WWjLa8mLU0qk4XpPaXAZKOTi6J5+rl/kfycPPeOIDamnXn7qnF4Zq3J8olmOSrXJgyVLskWVokfsclmuTJkiVEiU0A7D110iah66DlADoOTiEJnGnsJT6YZZVsfwtS5KaMlSzV01NRWEKYPIAJOgAuTyA3lZviNYZZXv4OdoOTRo0eACs+12KhrehafWePX6mcu0/l2qpNYs1vsOrWOT2NPYSmzI05jCpEsxwCuw5JArwuUTRQcB68c9N864dKk4AcGREby42CY5y4hrbkk2AAJJPIAb1bcD2WkcAZrxN9we27t90efYn00zseIoHhdhg1E6Q5W6Ae3JwHUObldIYgxoa0WDRYBeU8DY2hrAGtbuA/velF3tNp1TH5maUsghCFpKghCEACEIQAIQhACNXTMlY5kjQ9jxYtI0IWd49sTLCS+mvNHv6P8AaN6h748+o71pSEq2mNixIspNGItqLEg3BBsQRYg8iDuTmOoWr4jhEFQPromSaWDiLOA6njUdxVarvR9EdYZXxH3XASN7tx8SVzLP0+X8vIxWLyVZk6WbOl6rYytj9kMmHwPsbdYfb8yoqelqI/8AEhlZbiY3Zf3rW81inpZx7QxSTJJsyVZKoWGcu3fmpKngJ3lZ/TwTkkI5k9p7lIUdM3tKn6PDnn7OUczp5J9VcpvEUVbQjBGpOloydToPMp1T0bW/EeZ+QTldejR45n/QS5+xn20exMgc6WnJlDiXOjc71wTqcrj7Q6jr2qpnMwlr2ljhvaQQR2grbU2rcPimFpY2ycszQSOw7x3KbtFGfMeC8bWuzJI5QnDSFdanYamd7Bki6mvzD+IE+aYu2C92oI7Yb/k8LE9Fculn7/kZ6kWVrMkJpVcIthR9udzvuxBv5uKlKPZGkjIJYZSOMjs3i3RvkpjobZdrH+fIj1Ioz2jppZjaJjpD1DQdrtw7yrJh2w8jtZ5Awe4zV3e46DuBV5YwNAAAAG4AWA7Aulqq/Tq48yef7C3a/AxwzB4KcWiYGni/e49rjr3bk+Qhb4xUVhLAtvIIQhSQCEIQAIQhAAhCEACEIQAIQhAAhCEACEIQBVdqd5VZo/a70IXE1/8AEQ6HRfsE9hSSELrU/sQp9ghCE0g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59" name="AutoShape 6" descr="data:image/jpeg;base64,/9j/4AAQSkZJRgABAQAAAQABAAD/2wCEAAkGBxISEhQUEhQUEBQQEBQUFBAWEBQVFhcQFBIXFhQVFBUYHCggGBolHBQUITEhJSorLi4uFx8zODMtNygtLisBCgoKDg0OGxAQGywkHyQsLC8tLCwsLC8sLCwsLCwsLCwsLCwuLCwsLCwsLCwsLCwsLCwsLCwsLCwsLCwsLCwsLP/AABEIANEA8QMBIgACEQEDEQH/xAAcAAABBQEBAQAAAAAAAAAAAAAAAwQFBgcCAQj/xABEEAABAwIDBAYGBwYFBQEAAAABAAIDBBEFEiEGMUFRE2FxgZGhByIyUmLBFCNCcoKx0UOSosLh8DNTY3PxFYOTstIk/8QAGgEAAgMBAQAAAAAAAAAAAAAAAAMBAgQFBv/EADARAAICAQQBAgUCBQUAAAAAAAABAgMRBBIhMUETUSJhcYHRBTIzQpGx8BQjUqHB/9oADAMBAAIRAxEAPwDcUIQgAQhCABCEIAEIQgAQmOJ4zT04vPNHDfcHPAcfut3u7gqrXekmAaU8MtQeDnDoY/Fwz/wqHJLstGEpdIvC8Jssrq9sq6X9pHTN5RsDnW5F8lwe0AKtYzipLg1/SVb3etlkkdIBbiGuOVvkqOxeBy078s2Ks2poorh1RGS3e1h6Rw7WR3PkoSt9I1O3/Diml+LK2NvfncHD91ZdR1LpTlfKyj5DojI633AWjwKsuHbLYbJbpsQqHkbwIxAw9pcx2nY5V3t+xLrhHvIviXpRqLfVRQQ9b3vmNu7JY+KpuNbd1stw+sexp+zEWwgdQcwB3iStNw7Y7At7RFOeJkq3yfwOfl8laMNwGiiF4Kenj+KOGMX/ABNGqnDl5I9WEeomH7C4/URSOfCyoqCTfMyOWUSW3skLQc191zqF9CNPd1L1CtGG0XZZv8AhQmM7VUtMS18mZ4/ZM9Z/fwb3kKp1/pJedIIWt5OkcXH91treJVLNRXDtiXNI0dCyKTbmuO6RreyJn8wK8ZttXcZr/wDai+TVnevr9n/1+SnqxNeQsypPSDUD22xvH3SD4g28lYsN26p5NJA6I8/ab4jXyTIayqXnH1LKyLLWhJU1SyQZmOa8c2kFKrUnnouCEIQAIQhAAhCEACEIQAIQhAAofGNqKKluJ6iONwF+jzZpLdUbbuPgsb9Ju01U+unhMssEUJDGwte5gc3KDneARmzEki+lrKt4Fg1RU6UlNJOPfa0NjvyMrrMB6rpTs5wkaY0LGZM1fE/SzHqKWnfL/qSuETO0NF3HsIaqliu29dMD0lR0DCNWQDoh+/cv/iUvg3onqX2NVUNgH+VCM77f7jgGtP4XK74P6P8ADqexEAmeLHpZz0rrjiA71Wn7oCMTfZO6qHSyY5hkEk5JpqeaqLjrK1hLS7jmmd6t+0qzUmweKy2zCClB3h8pe8fhjaWn95bDNK2Npc4hrWj+gAHgAFBydNWaNJp4NxcPbeOIB4Dy+9qBVpR47ZSWol4Mc2mwSelkbFHUCunc6xghp3DL1F2c3d1W03m2l6tU1k0NQ8yNc1zXZHsO9j2eq5pt1gr6ewvCYadtoWBl97t7nfecdSovHNiKCrkMs8AdI4WMjZJI3GwsC7o3AOIAABdfQW3KfTbXIQvf85jOCYxTzSRuljbKYzrG42zNO8XBFjxB5jXS62vB6Ognia+GKF7d1jE0ua4b2uDhdrhyXzztts+7D6x8NyctnxSaAvhffK420uCHNO7Vh0snGEbWuj3vlhkIsZIpC3O0bs4B9a2u9UTw+UOnBT5R9BVey9LJr0YYeDmHKR2DcPBRNTslKw5qecg8n3J/8gOa/eFkWCbe1cFUx7aiWoj3vglne9r2G4s0uJyOG8EcQN4uDvOAY7DWR9JC7lmjOj2E8HDx1GhtoVbZXPxyZ51yj9CsDHK6lNp2Bw+I6EDlIB6vWXZu1Ru2m2UzoxFDHJTlwvK46OyH2Qy2oB35rDhbetJlia4WcA4HgRcLBsfqYDWVEZH0cx1EjGStuW2Y4tAlbv4e0NeYKRcp1xwpcGafXZBuqSF62uS9Y1zTllaDcXDtCHNO5zHj2h1plJStPskt6jqPFY0l5M+B9HWgpwycKBfTyN4Zhzbr5b15FVEIdSfQYLK14SgKhIK1P4alIlW0BNYfiksLs0by09R/Pmr9s7tuySzKi0bjuk3NP3uXbu7FmLJAUqiq+dT4f2LRk0byCvVl+yW1zoCIpiXRE2Dt5Z2c29Xh16dG8OALSCHAEEG4IO4grtUXxtWUaIyUjpCEJ5YEIQgAQhCABCEnPM1jS57gxrRcucQAB1koAZ4lgVLUOY+eCGd0XsOkia8t6hcbuNuaftaAAALACwA3AdSpGM+kONhLadnTEftHEtZfqFru8lUcS22rZL/W9EPdjaGeDtXeayz1lceFz9CjtSNmXMjw0FziAGgkk6AAC5JXz/NjdQd8857Z5D/MnUWN1EcZL5pX5x6kL5Xubvvnc0ndpoqf6xexVWmtU7DVvzvuIGE5Gbsx3Enzvy3e9edAtu0twTHAqxk1PDJGMrHxNIb7umre0G47k/WqEcLPuNBCEK4GVenvAy+niq2e1TP6OTT9jM4BpPY/KB/uFRnoEq2xy1MJ3ysZI3tZcOF+sOBt8BWvYrQMqIZIZBdk0bo3D4XCxtyPIr532efLQ1wuCZKOd0cgAtmY05XEdThu6nJU3taZppW+LibdtBsLh9YXOmgaJHft4/q5b2sDmb7RHxXCzLE8Hq8FmbJndJTl1o6xos5lzpHO3dyHuu03HQbfG8OAINw4Ag8wdxXNTTskY5kjWvY9pa5jgHNc0ixDgdCFaUFIXXbKD+RB7K7TMq25XWZMG5i0H1Xt9+Pq5jeD3E4n6RYDFidU21g6QSDrEjGvJHeXDuVn2nwCXB5Gz07nmjMgLTcufSyk2AJPtRm+W533yuvcExHpMqW1baeuYAHOb9GnaDo2Vt5IiObXNMhB5NtvBSLMtYfaK6itOO+HX9iv4fiQDeilBfETfT2o3H7cfzbuPmuq2B0TgCQ5rxmjkHsvYdzm/MbwVCByn9nK2N9qaoAdHIT0bjvimdxa7e0O0BtxseayOJjXPAgyZduyu9oA9e4+IRiuFPgeRq4A99vmmbJlTHlFWsCz6H3Hfhd8nLgSOYbOBb2/Lmu2Spds2ljYjkRceCMvyB3T1akYahRJpmH2TkPLUt/UeaAXM9oacDvB7Clygn0BPhwKvGwG0JY4U0p9Vx+qceDj9jsPDr7VnFNUKSgf/wApUJypluRMXh5N5QoTZHGPpMALv8SOzX9emju8eYKm13oTU4qS8mlPIIQhXJBCEwxrFGU0RkdqdzW+87gFEpKKyw6EsfxyKlZmf6zj7MYOrj8h1rJ8ex6aqdeR3qg+rGNGt7Bz6zqksYxN88jnvNy491uAHIKKleuLdqJXPHj2/JmnNs8lkTOWVeTSLiJt9Tu5cyqxjgoLQi3rO191vM8z1LmV5cbnUld2vvXLwpyBpvodxbNHNTOOsTukYP8ATk9oDscL/wDcWirAdh8R+j4hTuvZsknQP62zeqAerPkP4Vvy6umlmH0NFbygQhCeMBYz6VKH6NicFSBZtXHlfp+1hs0k9rHRj8BWzLOfTlT3ooX8YqxmvwvjkaR4lvgqWLMWNpliaLZsbUZ6KE+40x/+JxjHk0KaVQ9Fs+ehHwzPHiGu/mVvUweYoi1Ym18xKqp2SMdHI0PZI0texwuHNcLEEcQQsI2s2dfQSvpiS6mqWkwSG50a4ODXc3xut2tPxOA3xQG3OCCro5WWvIwGWE8RMwEttyzatPU4qtkNyJqmk8Pp9nzTNE5ji1wsWmxHX+nWuVbP+jmup3SQDNU0rA50QHrTUfBzR9p8Z9W3FpYBqADUQVjx5Ml1Trm4svsM/wBKpGSHWSI9HIeJc0Czj2tLT23VfraO/rN38Rz/AKp9sBPd80J3Sw5x9+N36Pd4JepiyuI61ml8MuCHykytNelGyJ1ilHvkbw9ocx7yjmuTFiSyUaHrJU4in8943g9o4qNa5KskUOJBJsYN7NObP/n9E/pZVCxyp/BPffv5/r+qTOOUQXjYzF+gnaXGzJPUf1AnR3cfIlawsFpnrXNjMU6enAJu+GzHcyLeo7vGnaCn6C3Ddb+q/wDR9cvBPIQhdUaeE21OgHFZLtnjpqJSGn1GaMHVxPaf0V327xToactBs6Y5R937XyHesjkfxXL11uX6a+4m2XgTkcmU0iUnkTNxue1ZYREg0XPVxKctC5Yy2n93SzWqZMAAXL2pYNXpYqZAia6QxjO3R0ZD2n4mm48wvp0L5nxSIuAYN8hDR2uNh+a+mF09F+1jqvIIQk5p2sF3uawc3OAHiVtHCizz03ygUMTOMlZGO5scjif4QO9XH/r9Je3TxX/3G/qs59M0zJHURY9rx/8Ao9lwcN8PLtKVOyOHhodTF70WP0SR2oSfeneR3NY382lXVVb0ZMthsB94yu8Z328rK0q1f7ERc82S+oISdRO2Npe8hrWi5ceAWZ7Q7WVVQ8x031MY3uJs533iN3YPNK1GphQsyZWEHIrm0j3YTiZkgsWtd07GA6GGQkSwnlYh1hwGUp3tbgNBVOZV073U7ahudzQxpbI5wvna2/qO19bmeANyaXtvWyARiVpY+MuF+Ba4Dcfw+ae+jjBZqpmaZz208RIibqM2Zxe7L8NydefYscrM0708J/f+hpsjCWFPnBM7ObKmKoZNHIXsaHhwMYGjo3N9oO5kHdwXOMRWee1aHDTsjiIaLACyouON9crNu3cmS2MUvhWCGLfNVeaPI5zfdPlw8rK1kKAxmO0o+Jo8dR+iZU+cGZjEOSgcm4KUYE9ooOGOT2C6bQQqVpadIskkA6pHkdiuOxeKdDUNufUl9R3efVPcbdxKicI2eqJrGOJzgft2yt7nOsD3KxwbB1NtXRN6s7vk1IjG1yU4RfBaKfaNJQq19BxH/Nh/ef8A/CF2PXf/AAY/d8ioekevz1OQboWhv4iMx/O3cqXM9S20M+epmdzmf4ZjZQVQ5cmT3zcvmZpPLEJXL2JlteJ8h/X+965Y2513D8+AS7QrPgg6Y1LsauWNS7GpUmANaunN0SrGpKsdYJecskS2fpfpGI0kfD6Q15+7D9a6/aGEd63yvro4W55XBjeZ3k8gN5PUFh+wFd0E01RlzvbH0UV/YDnkOkc7jcBrAAN+Y7lMVlc+Z+eVxkdw5AcmjcB2La9bDTw2rmXt+TbRS2svos2KbZSPu2AdE3/McAXnsbub337lXJi6Q3e50jj9pzi4919y9ggJ36KQip7Li36q+9/E+PZdGxRjHogqvB2FrnEkOsSHlx0PBUPGcdzOYD+xY4H75Ov5NWtmnB3i/UoXFNhKSpk6R7XNcbZsj8odb3h8xqtGivVcv9zLDe0O9httGRUdPG17ZC2IZmW9lziXEZtNdetaVg+Lx1LczDYj2mHeP1HWqDRbIUjAAyIMtyJ+amo6Docr4Tke3jzad4cOIXTq1TUs5e32YqSjL6iG2mLdJJ0LT6kR9f4peXY38+xQFKwLioYWuIdqbm5531v3panK4WpulqLnJ/Yao7Y4HENK25JAJdvuLqUpm2TWAJ7E1Wrjhi2K1LrMKouM+0VbsXnytsqVWyXK6cF8JmtfgZ5VBY028sYG82Hi4AKxNYoilh6bEYIxwmjv91h6R/8ACCrVP4jN3wWiT0M1I9mpgd2skb5C67i9EFWN89P3dIf5VrNFXh2jtHc+B/qny60a65rKHOtIy/DvROQQZqkW4tji17nud/KrhhGxtHT2LY+kcPtynOb8wPZB7AFYEK0aK1zgFBIEIQmlgQhCAMCrz6zjzcT4lRU6mcVjyvcPdc4eBIUSW667hqewLz8DG+zjLYAd57T/AEt5pRgSOa5vzKXjKvIBxGE4Y1IxlOo1nkwOwLBQmLVF9BqSbAdZ3J/iFYALBNcDoXTP6Q7gbM6zxd8vFXrjj4pDK4OcsIksLpy1jWN1tvPNx1J8VYaHD7anUpbD6ANCloolim/UlwdVLahGGnS/Rpw2NdtjV1UVbGzIksyNOBGugxMjVgpk8jalZNyAF45PxiOCPJWdo4bOa7mCD2jUfNMKZ2qm9po/qb+65p8Tb5qu0r9VhdeJD08xLBSqQjaoyjclMXrhGyw9p+g7Oa0QhyKk8IhsfrbusFXjqUtVyFzj2r2NgaLnSy0N4MUnliVVMIo3OdwHieATr0YYQ5zpKyQe1mZF1kn6xw6hbKPxJhg+EyYrUZG3ZSwkGWXn8LfjPDkNTwB19tEyNjWRtDGRtDWtG4NAsAFbY4wa8smqOXuGbZLKXoMR4OPY79VEyRpNrrJVV86ZfI1uKkW9CiMMr/suOnA8v6KXXdpujbHdEQ1gEIQmkAhCEAYptRFaonH+vJ4F5IVcn0B69O4f2FcduIrVc3W5p/eY0/NU6u325LgLibXs2ZJdjbMu2yJu9IueU3bkglG1ICQqMUtuUXJIU9w/Ci8gv0Hu8T28kenFcsvGDk8I7w6kfUu1uIwdT73UP1WhYXRBjQALWFgOQTDCaMADSwHBWGnYsV9m97V0dKmpQQ4hYncbElEE5YiuKRZs9DUvHGuYwnbGrTCBRsSyIypey5IV9pAiQknpd4TeRKn0SMMdbenk6m38CD8lTqV2qvc0Wdj2e+xzfEWVDo4yXEbsvtdSVJZwxkHwyZjqQxuY8PMqvVtc6R+Y93VyTqsu7qaOf5ld0WCySezaMf5jwf4Y9Ce+w7U1LBkm3N4RGT1TY2l8hawcz8kphWzlViJBcHUtJe5e4WkkHwNPDrOnbuV2wjZimicJC0zyjdNLZxB+BtsrPwgHrKsbXJsElz5IVXuJ4Th0VNE2KFojYwaNHPiXHeXHiSnZSYKLqZMbgQmjTWSJPnlJEJEkpFlwR1y0qfwmtzDKd43dnJRc8Nwm1NMWPB5FUotlp7F7EtbkW9C4ikDgCNQV2vRp5WUZwQhCkDNPSLBapB9+Jp7wXN+QVHmpC91gC4nc0AknsAW147s/HVOjc9xaI81wN7mm2l+Go8z2p9Q4fFCMsTGxjjYan7x3k9q5j0U5WylnCyJdbbMKm2Yqg3O6F7Gk2zPszU34OIPA8FGVGFubo4gdmq2P0hT2bG37zj3WA/NyzSojzOS7oqqSimaK9PFrLIuiw8A3AueZ3qxYfRLyipFN0sQ/s2WO21vhGmEFE7p4rJ9EF1UxMaQG+6M3U7/iy8Ys+MMs3kcxlLsKbNKWYU2LKsewp20plCU4DlphIoxa68KTzIzK+4g8em0icFJPalTWSRBjrFVXF5ehlkYGNs9/SBxvqH6+RzBWh4Ve2wjv0T+Ycwn7pBH/ALOWdSaTReKTfI0pZLm538Ors5KbpJFW6J6maZ6upA1gsEEidMeomnlT1kisp4K4HocvHOv3pAPXmdVlYRgWJ4IaU3L12xyXGfJOByAo2tjspJouLJpiITL1mGSI9kvgk+aPhcEg2FuxSCgtmn+2OoH+/FTq7Wim50RbEzWJAhCFqKghCEAUL0iu+sZ/tfzO/RU2Biu3pGj1jdzYR4G/8ypdOuLrv4psp/aSUDE9jCaQFPoiLW1vfTdbrv5LnSLirEsxINKWaVXJUWaUtGkGlLRqVIhjuMpTMkGldXTFMrgWzL3Mkcy9ur7yMC7SusqSYUvGbrTVyVY2qGKG2gI+jPuLnOyxv7Oup+Xep+qboouqp2yRSteQ1uQkuJtYtNwevW2iz3RxZhFosplIVMQOUJSlS8JVI9DJdknC9PY5FFxOTuN6XKRBIB6C9NmvQXpLmGBYvSsLkxMiWp3qa22yGTEJTTESl4XaJlVvuVtsfwYKLsfbOj1nfd+YU+ovAobNJ56KUXY0MNtCFTfIIQhaygIQhAFY2+ps0DXe4/X7rhb8w1ZvCdVsuKUgmifGftsIB5O3tPcbFY1M0teQRYgkEciNCFyv1CHKkaaHxgkoCpHO2zbCxANzz10URTvT+Ny5MhrHTCl43WNxwTVhSrSlZAdB1zc8TdLsKaMKXY5VciB0HL3MkQ5dByFIgVuvQUjmXbCrqRA6jCdMCbQhPGBdOhcC5CNTuUBtA/LTyfEWtH7wJ8mlWCdVLbCfVkY4Xe7v9Vv83ik38yyWh2V6n3qVhOiiod6kYHJURsh9G5OGPTJrkq16TNFR8x/d1oc9NQ9Bek4AWL06pXKMzpxHNZNrXJDJh1RYLimYXO71HQvLirLgVN9rg3Qdbv6LZVW7ZqJRvCJiniytA5DzSiEL0KSSwjOCEIUgCEIQALOvSDgxjf07B6kps+32ZefY7878wtFSVVTskY5jwHNeLOaeIKVdUrI7WWjLa8mLU0qk4XpPaXAZKOTi6J5+rl/kfycPPeOIDamnXn7qnF4Zq3J8olmOSrXJgyVLskWVokfsclmuTJkiVEiU0A7D110iah66DlADoOTiEJnGnsJT6YZZVsfwtS5KaMlSzV01NRWEKYPIAJOgAuTyA3lZviNYZZXv4OdoOTRo0eACs+12KhrehafWePX6mcu0/l2qpNYs1vsOrWOT2NPYSmzI05jCpEsxwCuw5JArwuUTRQcB68c9N864dKk4AcGREby42CY5y4hrbkk2AAJJPIAb1bcD2WkcAZrxN9we27t90efYn00zseIoHhdhg1E6Q5W6Ae3JwHUObldIYgxoa0WDRYBeU8DY2hrAGtbuA/velF3tNp1TH5maUsghCFpKghCEACEIQAIQhACNXTMlY5kjQ9jxYtI0IWd49sTLCS+mvNHv6P8AaN6h748+o71pSEq2mNixIspNGItqLEg3BBsQRYg8iDuTmOoWr4jhEFQPromSaWDiLOA6njUdxVarvR9EdYZXxH3XASN7tx8SVzLP0+X8vIxWLyVZk6WbOl6rYytj9kMmHwPsbdYfb8yoqelqI/8AEhlZbiY3Zf3rW81inpZx7QxSTJJsyVZKoWGcu3fmpKngJ3lZ/TwTkkI5k9p7lIUdM3tKn6PDnn7OUczp5J9VcpvEUVbQjBGpOloydToPMp1T0bW/EeZ+QTldejR45n/QS5+xn20exMgc6WnJlDiXOjc71wTqcrj7Q6jr2qpnMwlr2ljhvaQQR2grbU2rcPimFpY2ycszQSOw7x3KbtFGfMeC8bWuzJI5QnDSFdanYamd7Bki6mvzD+IE+aYu2C92oI7Yb/k8LE9Fculn7/kZ6kWVrMkJpVcIthR9udzvuxBv5uKlKPZGkjIJYZSOMjs3i3RvkpjobZdrH+fIj1Ioz2jppZjaJjpD1DQdrtw7yrJh2w8jtZ5Awe4zV3e46DuBV5YwNAAAAG4AWA7Aulqq/Tq48yef7C3a/AxwzB4KcWiYGni/e49rjr3bk+Qhb4xUVhLAtvIIQhSQCEIQAIQhAAhCEACEIQAIQhAAhCEACEIQBVdqd5VZo/a70IXE1/8AEQ6HRfsE9hSSELrU/sQp9ghCE0g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88" name="Picture 8" descr="http://abali.ru/wp-content/uploads/2011/06/grush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714500"/>
            <a:ext cx="3862387" cy="3357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08" y="5357826"/>
            <a:ext cx="500066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8000"/>
                </a:solidFill>
              </a:rPr>
              <a:t>ФРУКТЫ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644098" cy="9715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8000"/>
                </a:solidFill>
                <a:latin typeface="Arial Black" pitchFamily="34" charset="0"/>
              </a:rPr>
              <a:t>ЗРИТЕЛЬНАЯ ГИМНАСТИКА</a:t>
            </a:r>
            <a:endParaRPr lang="ru-RU" sz="4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20482" name="Picture 2" descr="http://www.vse-pro-detey.ru/wp-content/uploads/2014/11/gimnastika-dlya-glaz-dlya-detey.jpg"/>
          <p:cNvPicPr>
            <a:picLocks noChangeAspect="1" noChangeArrowheads="1"/>
          </p:cNvPicPr>
          <p:nvPr/>
        </p:nvPicPr>
        <p:blipFill>
          <a:blip r:embed="rId3"/>
          <a:srcRect t="9030"/>
          <a:stretch>
            <a:fillRect/>
          </a:stretch>
        </p:blipFill>
        <p:spPr bwMode="auto">
          <a:xfrm>
            <a:off x="395288" y="1268413"/>
            <a:ext cx="821531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11188" y="1412875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" y="471487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71625" y="5786438"/>
            <a:ext cx="64293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28875" y="257175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86438" y="5786438"/>
            <a:ext cx="64293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75" y="314325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Jim_Croce_-_Time_In_A_Bottle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628 -0.00393 L 0.00156 0.01204 L 0.33177 0.00811 L -0.00157 0.01829 L 0.33333 0.00394 L -0.01059 0.01019 L 0.33489 0.00394 " pathEditMode="relative" ptsTypes="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417 -0.49236 L 0.0066 -0.00232 L 0.0033 -0.47338 L 0.0125 0.00208 L 0.0099 -0.47338 L 0.01754 2.96296E-6 L 0.01667 -0.46899 L 0.01337 -0.00348 " pathEditMode="relative" ptsTypes="AAAAAAAAA">
                                      <p:cBhvr>
                                        <p:cTn id="11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" presetID="0" presetClass="pat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2.65896E-6 L 0.05712 -0.07191 L 0.12379 0.00416 L 0.18733 -0.08255 L 0.24931 0.00832 L 0.31268 -0.08879 L 0.24931 0.01688 L 0.17778 -0.08255 L 0.11441 0.00832 L 0.05712 -0.08671 L 9.44444E-6 2.65896E-6 Z " pathEditMode="relative" ptsTypes="AAAAAAAAAAA">
                                      <p:cBhvr>
                                        <p:cTn id="14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6" presetID="1" presetClass="pat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00"/>
                            </p:stCondLst>
                            <p:childTnLst>
                              <p:par>
                                <p:cTn id="19" presetID="0" presetClass="pat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7746E-6 L 0.0033 -0.28531 L 0.21441 -0.27884 L 0.21441 -0.00624 L 0.01268 -0.00832 L 0.22379 -0.00624 L 0.21111 -0.29156 L -0.00312 -0.28323 L 2.77778E-7 -4.27746E-6 Z " pathEditMode="relative" ptsTypes="AAAAAAAAA">
                                      <p:cBhvr>
                                        <p:cTn id="2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22" presetID="0" presetClass="pat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6647E-6 L 0.20781 -0.27468 L 0.00625 0.01064 L 0.20313 0.00648 L -0.00174 -0.28531 L 0.22379 0.00856 L 4.16667E-6 -4.56647E-6 Z " pathEditMode="relative" ptsTypes="AAAAAAA">
                                      <p:cBhvr>
                                        <p:cTn id="23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8000"/>
                </a:solidFill>
              </a:rPr>
              <a:t>Строение растений</a:t>
            </a:r>
            <a:endParaRPr lang="ru-RU" sz="6000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5838" y="1928813"/>
            <a:ext cx="4348162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z="4400" b="1" smtClean="0"/>
              <a:t>1) Цветок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2) Стебель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3) Лист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4) Корень</a:t>
            </a:r>
          </a:p>
          <a:p>
            <a:endParaRPr lang="ru-RU" smtClean="0"/>
          </a:p>
        </p:txBody>
      </p:sp>
      <p:sp>
        <p:nvSpPr>
          <p:cNvPr id="17" name="Овал 16"/>
          <p:cNvSpPr/>
          <p:nvPr/>
        </p:nvSpPr>
        <p:spPr>
          <a:xfrm>
            <a:off x="928688" y="2214563"/>
            <a:ext cx="2786062" cy="278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43000" y="2428875"/>
            <a:ext cx="2357438" cy="2357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>
            <a:stCxn id="18" idx="2"/>
            <a:endCxn id="18" idx="6"/>
          </p:cNvCxnSpPr>
          <p:nvPr/>
        </p:nvCxnSpPr>
        <p:spPr>
          <a:xfrm rot="10800000" flipH="1">
            <a:off x="1143000" y="3608388"/>
            <a:ext cx="2357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0"/>
            <a:endCxn id="18" idx="4"/>
          </p:cNvCxnSpPr>
          <p:nvPr/>
        </p:nvCxnSpPr>
        <p:spPr>
          <a:xfrm rot="16200000" flipH="1">
            <a:off x="1142206" y="3607594"/>
            <a:ext cx="2359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143000" y="2428875"/>
            <a:ext cx="2357438" cy="23574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http://dreempics.com/img/picture/Apr/16/67e46ecda072187592ae6285836f4350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357187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714625" y="1857375"/>
            <a:ext cx="2357438" cy="500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2643188" y="2643188"/>
            <a:ext cx="2428875" cy="500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500438" y="3929063"/>
            <a:ext cx="1571625" cy="3571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857500" y="4714875"/>
            <a:ext cx="2286000" cy="500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007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4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15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build="p"/>
      <p:bldP spid="2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49</Words>
  <Application>Microsoft Office PowerPoint</Application>
  <PresentationFormat>Экран (4:3)</PresentationFormat>
  <Paragraphs>20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Arial Black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родного края</dc:title>
  <dc:creator>SleepOwl</dc:creator>
  <cp:lastModifiedBy>tank</cp:lastModifiedBy>
  <cp:revision>24</cp:revision>
  <dcterms:created xsi:type="dcterms:W3CDTF">2015-11-08T13:37:56Z</dcterms:created>
  <dcterms:modified xsi:type="dcterms:W3CDTF">2015-11-09T10:14:00Z</dcterms:modified>
</cp:coreProperties>
</file>